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0" r:id="rId1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0544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2036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581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3788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3116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4473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3112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944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4356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3214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3522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37500-67BF-4AB9-B7E6-2951B04CF852}" type="datetimeFigureOut">
              <a:rPr lang="ar-EG" smtClean="0"/>
              <a:t>10/07/1445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145E4-DD9B-4D27-98E2-250D73B8E9D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5730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0189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618836"/>
            <a:ext cx="10655300" cy="56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9" y="466725"/>
            <a:ext cx="11000509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294120"/>
            <a:ext cx="11332296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5" y="547687"/>
            <a:ext cx="11582400" cy="60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7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231198"/>
            <a:ext cx="10959234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5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5" y="0"/>
            <a:ext cx="11730183" cy="65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260639"/>
            <a:ext cx="11804073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6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771525"/>
            <a:ext cx="5181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6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95262"/>
            <a:ext cx="118967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2" y="591127"/>
            <a:ext cx="1095432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6691" y="2413338"/>
            <a:ext cx="1117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Vanilla GAN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Conditional </a:t>
            </a:r>
            <a:r>
              <a:rPr lang="en-US" b="0" i="0" dirty="0" err="1" smtClean="0">
                <a:solidFill>
                  <a:srgbClr val="3C484E"/>
                </a:solidFill>
                <a:effectLst/>
                <a:latin typeface="inherit"/>
              </a:rPr>
              <a:t>Gan</a:t>
            </a: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 (CGAN)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Deep Convolutional GAN (DCGAN)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err="1" smtClean="0">
                <a:solidFill>
                  <a:srgbClr val="3C484E"/>
                </a:solidFill>
                <a:effectLst/>
                <a:latin typeface="inherit"/>
              </a:rPr>
              <a:t>CycleGAN</a:t>
            </a:r>
            <a:endParaRPr lang="en-US" b="0" i="0" dirty="0" smtClean="0">
              <a:solidFill>
                <a:srgbClr val="3C484E"/>
              </a:solidFill>
              <a:effectLst/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Generative Adversarial Text to Image Synthesis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Style GAN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Super Resolution GAN (SRGAN)</a:t>
            </a:r>
            <a:endParaRPr lang="en-US" b="0" i="0" dirty="0">
              <a:solidFill>
                <a:srgbClr val="3C484E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3880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8" y="1052946"/>
            <a:ext cx="11239500" cy="563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922" y="501134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Conditional </a:t>
            </a:r>
            <a:r>
              <a:rPr lang="en-US" b="0" i="0" dirty="0" err="1" smtClean="0">
                <a:solidFill>
                  <a:srgbClr val="3C484E"/>
                </a:solidFill>
                <a:effectLst/>
                <a:latin typeface="inherit"/>
              </a:rPr>
              <a:t>Gan</a:t>
            </a:r>
            <a:r>
              <a:rPr lang="en-US" b="0" i="0" dirty="0" smtClean="0">
                <a:solidFill>
                  <a:srgbClr val="3C484E"/>
                </a:solidFill>
                <a:effectLst/>
                <a:latin typeface="inherit"/>
              </a:rPr>
              <a:t> (CGAN)</a:t>
            </a:r>
          </a:p>
        </p:txBody>
      </p:sp>
    </p:spTree>
    <p:extLst>
      <p:ext uri="{BB962C8B-B14F-4D97-AF65-F5344CB8AC3E}">
        <p14:creationId xmlns:p14="http://schemas.microsoft.com/office/powerpoint/2010/main" val="166065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6" y="157018"/>
            <a:ext cx="11720946" cy="62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8" y="267853"/>
            <a:ext cx="10173478" cy="5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7" y="-146772"/>
            <a:ext cx="11725275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33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inherit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7</cp:revision>
  <dcterms:created xsi:type="dcterms:W3CDTF">2023-09-21T04:31:54Z</dcterms:created>
  <dcterms:modified xsi:type="dcterms:W3CDTF">2024-01-20T19:36:51Z</dcterms:modified>
</cp:coreProperties>
</file>